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 varScale="1">
        <p:scale>
          <a:sx n="43" d="100"/>
          <a:sy n="43" d="100"/>
        </p:scale>
        <p:origin x="3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10.png"/><Relationship Id="rId4" Type="http://schemas.openxmlformats.org/officeDocument/2006/relationships/image" Target="../media/image34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17" Type="http://schemas.openxmlformats.org/officeDocument/2006/relationships/image" Target="../media/image31.png"/><Relationship Id="rId2" Type="http://schemas.openxmlformats.org/officeDocument/2006/relationships/image" Target="../media/image2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41.png"/><Relationship Id="rId1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5.xml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slide" Target="slide4.xml"/><Relationship Id="rId15" Type="http://schemas.openxmlformats.org/officeDocument/2006/relationships/image" Target="../media/image15.sv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slide" Target="slide6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0.png"/><Relationship Id="rId5" Type="http://schemas.openxmlformats.org/officeDocument/2006/relationships/image" Target="../media/image19.jpeg"/><Relationship Id="rId10" Type="http://schemas.openxmlformats.org/officeDocument/2006/relationships/image" Target="../media/image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10.png"/><Relationship Id="rId5" Type="http://schemas.openxmlformats.org/officeDocument/2006/relationships/image" Target="../media/image18.jpeg"/><Relationship Id="rId10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slide" Target="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895">
            <a:off x="11232560" y="1042343"/>
            <a:ext cx="5459481" cy="6177630"/>
          </a:xfrm>
          <a:custGeom>
            <a:avLst/>
            <a:gdLst/>
            <a:ahLst/>
            <a:cxnLst/>
            <a:rect l="l" t="t" r="r" b="b"/>
            <a:pathLst>
              <a:path w="5459481" h="6177630">
                <a:moveTo>
                  <a:pt x="0" y="0"/>
                </a:moveTo>
                <a:lnTo>
                  <a:pt x="5459481" y="0"/>
                </a:lnTo>
                <a:lnTo>
                  <a:pt x="5459481" y="6177630"/>
                </a:lnTo>
                <a:lnTo>
                  <a:pt x="0" y="61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99366" y="6843076"/>
            <a:ext cx="1815822" cy="1745459"/>
          </a:xfrm>
          <a:custGeom>
            <a:avLst/>
            <a:gdLst/>
            <a:ahLst/>
            <a:cxnLst/>
            <a:rect l="l" t="t" r="r" b="b"/>
            <a:pathLst>
              <a:path w="1815822" h="1745459">
                <a:moveTo>
                  <a:pt x="0" y="0"/>
                </a:moveTo>
                <a:lnTo>
                  <a:pt x="1815822" y="0"/>
                </a:lnTo>
                <a:lnTo>
                  <a:pt x="1815822" y="1745459"/>
                </a:lnTo>
                <a:lnTo>
                  <a:pt x="0" y="1745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261889">
            <a:off x="12133845" y="6651648"/>
            <a:ext cx="1145287" cy="788816"/>
          </a:xfrm>
          <a:custGeom>
            <a:avLst/>
            <a:gdLst/>
            <a:ahLst/>
            <a:cxnLst/>
            <a:rect l="l" t="t" r="r" b="b"/>
            <a:pathLst>
              <a:path w="1145287" h="788816">
                <a:moveTo>
                  <a:pt x="0" y="0"/>
                </a:moveTo>
                <a:lnTo>
                  <a:pt x="1145287" y="0"/>
                </a:lnTo>
                <a:lnTo>
                  <a:pt x="1145287" y="788816"/>
                </a:lnTo>
                <a:lnTo>
                  <a:pt x="0" y="7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808327"/>
            <a:ext cx="16230600" cy="776035"/>
            <a:chOff x="0" y="0"/>
            <a:chExt cx="4274726" cy="204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04388"/>
            </a:xfrm>
            <a:custGeom>
              <a:avLst/>
              <a:gdLst/>
              <a:ahLst/>
              <a:cxnLst/>
              <a:rect l="l" t="t" r="r" b="b"/>
              <a:pathLst>
                <a:path w="4274726" h="204388">
                  <a:moveTo>
                    <a:pt x="14787" y="0"/>
                  </a:moveTo>
                  <a:lnTo>
                    <a:pt x="4259939" y="0"/>
                  </a:lnTo>
                  <a:cubicBezTo>
                    <a:pt x="4268106" y="0"/>
                    <a:pt x="4274726" y="6620"/>
                    <a:pt x="4274726" y="14787"/>
                  </a:cubicBezTo>
                  <a:lnTo>
                    <a:pt x="4274726" y="189601"/>
                  </a:lnTo>
                  <a:cubicBezTo>
                    <a:pt x="4274726" y="193523"/>
                    <a:pt x="4273168" y="197284"/>
                    <a:pt x="4270395" y="200057"/>
                  </a:cubicBezTo>
                  <a:cubicBezTo>
                    <a:pt x="4267622" y="202830"/>
                    <a:pt x="4263861" y="204388"/>
                    <a:pt x="4259939" y="204388"/>
                  </a:cubicBezTo>
                  <a:lnTo>
                    <a:pt x="14787" y="204388"/>
                  </a:lnTo>
                  <a:cubicBezTo>
                    <a:pt x="6620" y="204388"/>
                    <a:pt x="0" y="197768"/>
                    <a:pt x="0" y="189601"/>
                  </a:cubicBezTo>
                  <a:lnTo>
                    <a:pt x="0" y="14787"/>
                  </a:lnTo>
                  <a:cubicBezTo>
                    <a:pt x="0" y="6620"/>
                    <a:pt x="6620" y="0"/>
                    <a:pt x="14787" y="0"/>
                  </a:cubicBezTo>
                  <a:close/>
                </a:path>
              </a:pathLst>
            </a:custGeom>
            <a:solidFill>
              <a:srgbClr val="D5F8E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4274726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525"/>
                </a:lnSpc>
              </a:pPr>
              <a:r>
                <a:rPr lang="en-US" sz="2104" dirty="0">
                  <a:solidFill>
                    <a:srgbClr val="191919"/>
                  </a:solidFill>
                  <a:latin typeface="DM Sans Bold"/>
                </a:rPr>
                <a:t>   Presented by: </a:t>
              </a:r>
              <a:r>
                <a:rPr lang="en-US" sz="2104" dirty="0">
                  <a:solidFill>
                    <a:srgbClr val="191919"/>
                  </a:solidFill>
                  <a:latin typeface="DM Sans"/>
                </a:rPr>
                <a:t>Fatima Aftab , Arfah Ali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239618" y="8367194"/>
            <a:ext cx="1670832" cy="1658301"/>
          </a:xfrm>
          <a:custGeom>
            <a:avLst/>
            <a:gdLst/>
            <a:ahLst/>
            <a:cxnLst/>
            <a:rect l="l" t="t" r="r" b="b"/>
            <a:pathLst>
              <a:path w="1670832" h="1658301">
                <a:moveTo>
                  <a:pt x="0" y="0"/>
                </a:moveTo>
                <a:lnTo>
                  <a:pt x="1670832" y="0"/>
                </a:lnTo>
                <a:lnTo>
                  <a:pt x="1670832" y="1658301"/>
                </a:lnTo>
                <a:lnTo>
                  <a:pt x="0" y="1658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1807481" y="8808327"/>
            <a:ext cx="5451819" cy="776035"/>
            <a:chOff x="0" y="0"/>
            <a:chExt cx="1435870" cy="204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5870" cy="204388"/>
            </a:xfrm>
            <a:custGeom>
              <a:avLst/>
              <a:gdLst/>
              <a:ahLst/>
              <a:cxnLst/>
              <a:rect l="l" t="t" r="r" b="b"/>
              <a:pathLst>
                <a:path w="1435870" h="204388">
                  <a:moveTo>
                    <a:pt x="44022" y="0"/>
                  </a:moveTo>
                  <a:lnTo>
                    <a:pt x="1391848" y="0"/>
                  </a:lnTo>
                  <a:cubicBezTo>
                    <a:pt x="1416161" y="0"/>
                    <a:pt x="1435870" y="19709"/>
                    <a:pt x="1435870" y="44022"/>
                  </a:cubicBezTo>
                  <a:lnTo>
                    <a:pt x="1435870" y="160366"/>
                  </a:lnTo>
                  <a:cubicBezTo>
                    <a:pt x="1435870" y="184679"/>
                    <a:pt x="1416161" y="204388"/>
                    <a:pt x="1391848" y="204388"/>
                  </a:cubicBezTo>
                  <a:lnTo>
                    <a:pt x="44022" y="204388"/>
                  </a:lnTo>
                  <a:cubicBezTo>
                    <a:pt x="19709" y="204388"/>
                    <a:pt x="0" y="184679"/>
                    <a:pt x="0" y="160366"/>
                  </a:cubicBezTo>
                  <a:lnTo>
                    <a:pt x="0" y="44022"/>
                  </a:lnTo>
                  <a:cubicBezTo>
                    <a:pt x="0" y="19709"/>
                    <a:pt x="19709" y="0"/>
                    <a:pt x="4402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435870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dirty="0">
                  <a:solidFill>
                    <a:srgbClr val="191919"/>
                  </a:solidFill>
                  <a:latin typeface="DM Sans"/>
                </a:rPr>
                <a:t>STUDENTS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28178" y="12823223"/>
            <a:ext cx="3631644" cy="377215"/>
            <a:chOff x="0" y="0"/>
            <a:chExt cx="4842192" cy="502954"/>
          </a:xfrm>
        </p:grpSpPr>
        <p:sp>
          <p:nvSpPr>
            <p:cNvPr id="16" name="TextBox 16"/>
            <p:cNvSpPr txBox="1"/>
            <p:nvPr/>
          </p:nvSpPr>
          <p:spPr>
            <a:xfrm>
              <a:off x="672355" y="45754"/>
              <a:ext cx="416983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5"/>
                </a:lnSpc>
                <a:spcBef>
                  <a:spcPct val="0"/>
                </a:spcBef>
              </a:pPr>
              <a:r>
                <a:rPr lang="en-US" sz="2304">
                  <a:solidFill>
                    <a:srgbClr val="191919"/>
                  </a:solidFill>
                  <a:latin typeface="DM Sans"/>
                </a:rPr>
                <a:t>Your Company Name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93809" cy="502954"/>
            </a:xfrm>
            <a:custGeom>
              <a:avLst/>
              <a:gdLst/>
              <a:ahLst/>
              <a:cxnLst/>
              <a:rect l="l" t="t" r="r" b="b"/>
              <a:pathLst>
                <a:path w="493809" h="502954">
                  <a:moveTo>
                    <a:pt x="0" y="0"/>
                  </a:moveTo>
                  <a:lnTo>
                    <a:pt x="493809" y="0"/>
                  </a:lnTo>
                  <a:lnTo>
                    <a:pt x="493809" y="502954"/>
                  </a:lnTo>
                  <a:lnTo>
                    <a:pt x="0" y="50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075034" y="-705949"/>
            <a:ext cx="2407833" cy="1923256"/>
          </a:xfrm>
          <a:custGeom>
            <a:avLst/>
            <a:gdLst/>
            <a:ahLst/>
            <a:cxnLst/>
            <a:rect l="l" t="t" r="r" b="b"/>
            <a:pathLst>
              <a:path w="2407833" h="1923256">
                <a:moveTo>
                  <a:pt x="0" y="0"/>
                </a:moveTo>
                <a:lnTo>
                  <a:pt x="2407833" y="0"/>
                </a:lnTo>
                <a:lnTo>
                  <a:pt x="2407833" y="1923257"/>
                </a:lnTo>
                <a:lnTo>
                  <a:pt x="0" y="1923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2702858"/>
            <a:ext cx="993112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191919"/>
                </a:solidFill>
                <a:latin typeface="DM Sans Bold"/>
              </a:rPr>
              <a:t>Unlocking Project </a:t>
            </a:r>
          </a:p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DM Sans Bold"/>
              </a:rPr>
              <a:t>Success with</a:t>
            </a:r>
            <a:r>
              <a:rPr lang="en-US" sz="9000" dirty="0">
                <a:solidFill>
                  <a:srgbClr val="191919"/>
                </a:solidFill>
                <a:latin typeface="DM Sans Bold"/>
              </a:rPr>
              <a:t> Microsoft Project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97531" y="5380110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3"/>
                </a:lnTo>
                <a:lnTo>
                  <a:pt x="0" y="1447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604456" y="1691405"/>
            <a:ext cx="710732" cy="738423"/>
          </a:xfrm>
          <a:custGeom>
            <a:avLst/>
            <a:gdLst/>
            <a:ahLst/>
            <a:cxnLst/>
            <a:rect l="l" t="t" r="r" b="b"/>
            <a:pathLst>
              <a:path w="710732" h="738423">
                <a:moveTo>
                  <a:pt x="0" y="0"/>
                </a:moveTo>
                <a:lnTo>
                  <a:pt x="710732" y="0"/>
                </a:lnTo>
                <a:lnTo>
                  <a:pt x="710732" y="738423"/>
                </a:lnTo>
                <a:lnTo>
                  <a:pt x="0" y="738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099BCCA-168E-3BCF-4C07-3754C2D8F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5E8FA32A-0EF0-A798-B69D-4A05D515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1048">
            <a:off x="11354892" y="2935219"/>
            <a:ext cx="4853277" cy="4853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389" y="5143500"/>
            <a:ext cx="2206154" cy="220614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076" b="-420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3428" y="7870974"/>
            <a:ext cx="2429727" cy="585819"/>
            <a:chOff x="0" y="0"/>
            <a:chExt cx="639928" cy="15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2003" y="5143500"/>
            <a:ext cx="2206154" cy="220614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9296" t="-42826" r="-60562" b="-1721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60216" y="7870974"/>
            <a:ext cx="2429727" cy="585819"/>
            <a:chOff x="0" y="0"/>
            <a:chExt cx="639928" cy="154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39617" y="5143500"/>
            <a:ext cx="2206154" cy="220614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081" t="-16965" r="-15530" b="-68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07231" y="5143500"/>
            <a:ext cx="2206154" cy="220614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110" b="-338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74845" y="5143500"/>
            <a:ext cx="2206154" cy="220614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136" t="-32273" b="-49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7830" y="7870974"/>
            <a:ext cx="2429727" cy="585819"/>
            <a:chOff x="0" y="0"/>
            <a:chExt cx="639928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95444" y="7870974"/>
            <a:ext cx="2429727" cy="585819"/>
            <a:chOff x="0" y="0"/>
            <a:chExt cx="639928" cy="1542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74845" y="7870974"/>
            <a:ext cx="2429727" cy="585819"/>
            <a:chOff x="0" y="0"/>
            <a:chExt cx="639928" cy="1542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9928" cy="154290"/>
            </a:xfrm>
            <a:custGeom>
              <a:avLst/>
              <a:gdLst/>
              <a:ahLst/>
              <a:cxnLst/>
              <a:rect l="l" t="t" r="r" b="b"/>
              <a:pathLst>
                <a:path w="639928" h="154290">
                  <a:moveTo>
                    <a:pt x="77145" y="0"/>
                  </a:moveTo>
                  <a:lnTo>
                    <a:pt x="562783" y="0"/>
                  </a:lnTo>
                  <a:cubicBezTo>
                    <a:pt x="583243" y="0"/>
                    <a:pt x="602865" y="8128"/>
                    <a:pt x="617333" y="22595"/>
                  </a:cubicBezTo>
                  <a:cubicBezTo>
                    <a:pt x="631800" y="37063"/>
                    <a:pt x="639928" y="56685"/>
                    <a:pt x="639928" y="77145"/>
                  </a:cubicBezTo>
                  <a:lnTo>
                    <a:pt x="639928" y="77145"/>
                  </a:lnTo>
                  <a:cubicBezTo>
                    <a:pt x="639928" y="97605"/>
                    <a:pt x="631800" y="117227"/>
                    <a:pt x="617333" y="131694"/>
                  </a:cubicBezTo>
                  <a:cubicBezTo>
                    <a:pt x="602865" y="146162"/>
                    <a:pt x="583243" y="154290"/>
                    <a:pt x="562783" y="154290"/>
                  </a:cubicBezTo>
                  <a:lnTo>
                    <a:pt x="77145" y="154290"/>
                  </a:lnTo>
                  <a:cubicBezTo>
                    <a:pt x="56685" y="154290"/>
                    <a:pt x="37063" y="146162"/>
                    <a:pt x="22595" y="131694"/>
                  </a:cubicBezTo>
                  <a:cubicBezTo>
                    <a:pt x="8128" y="117227"/>
                    <a:pt x="0" y="97605"/>
                    <a:pt x="0" y="77145"/>
                  </a:cubicBezTo>
                  <a:lnTo>
                    <a:pt x="0" y="77145"/>
                  </a:lnTo>
                  <a:cubicBezTo>
                    <a:pt x="0" y="56685"/>
                    <a:pt x="8128" y="37063"/>
                    <a:pt x="22595" y="22595"/>
                  </a:cubicBezTo>
                  <a:cubicBezTo>
                    <a:pt x="37063" y="8128"/>
                    <a:pt x="56685" y="0"/>
                    <a:pt x="77145" y="0"/>
                  </a:cubicBezTo>
                  <a:close/>
                </a:path>
              </a:pathLst>
            </a:custGeom>
            <a:solidFill>
              <a:srgbClr val="31CD7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39928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NAME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3415826" y="-675563"/>
            <a:ext cx="3688745" cy="3365980"/>
          </a:xfrm>
          <a:custGeom>
            <a:avLst/>
            <a:gdLst/>
            <a:ahLst/>
            <a:cxnLst/>
            <a:rect l="l" t="t" r="r" b="b"/>
            <a:pathLst>
              <a:path w="3688745" h="3365980">
                <a:moveTo>
                  <a:pt x="0" y="0"/>
                </a:moveTo>
                <a:lnTo>
                  <a:pt x="3688746" y="0"/>
                </a:lnTo>
                <a:lnTo>
                  <a:pt x="3688746" y="3365980"/>
                </a:lnTo>
                <a:lnTo>
                  <a:pt x="0" y="336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711344" y="589100"/>
            <a:ext cx="698964" cy="879200"/>
          </a:xfrm>
          <a:custGeom>
            <a:avLst/>
            <a:gdLst/>
            <a:ahLst/>
            <a:cxnLst/>
            <a:rect l="l" t="t" r="r" b="b"/>
            <a:pathLst>
              <a:path w="698964" h="879200">
                <a:moveTo>
                  <a:pt x="0" y="0"/>
                </a:moveTo>
                <a:lnTo>
                  <a:pt x="698964" y="0"/>
                </a:lnTo>
                <a:lnTo>
                  <a:pt x="698964" y="879200"/>
                </a:lnTo>
                <a:lnTo>
                  <a:pt x="0" y="879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7259300" y="2690417"/>
            <a:ext cx="1386821" cy="818225"/>
          </a:xfrm>
          <a:custGeom>
            <a:avLst/>
            <a:gdLst/>
            <a:ahLst/>
            <a:cxnLst/>
            <a:rect l="l" t="t" r="r" b="b"/>
            <a:pathLst>
              <a:path w="1386821" h="818225">
                <a:moveTo>
                  <a:pt x="0" y="0"/>
                </a:moveTo>
                <a:lnTo>
                  <a:pt x="1386821" y="0"/>
                </a:lnTo>
                <a:lnTo>
                  <a:pt x="1386821" y="818225"/>
                </a:lnTo>
                <a:lnTo>
                  <a:pt x="0" y="818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183428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60216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27830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95444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845" y="8504418"/>
            <a:ext cx="24297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Position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202" y="2670905"/>
            <a:ext cx="1072014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The </a:t>
            </a:r>
            <a:r>
              <a:rPr lang="en-US" sz="7500">
                <a:solidFill>
                  <a:srgbClr val="35E184"/>
                </a:solidFill>
                <a:latin typeface="DM Sans Bold"/>
              </a:rPr>
              <a:t>Research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Team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6AF82E74-CD28-D3A5-AB72-511AF107EB78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4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87BDDA48-9513-A8A2-9B0D-44F108A7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704953"/>
            <a:chOff x="0" y="0"/>
            <a:chExt cx="4816593" cy="712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12416"/>
            </a:xfrm>
            <a:custGeom>
              <a:avLst/>
              <a:gdLst/>
              <a:ahLst/>
              <a:cxnLst/>
              <a:rect l="l" t="t" r="r" b="b"/>
              <a:pathLst>
                <a:path w="4816592" h="712416">
                  <a:moveTo>
                    <a:pt x="0" y="0"/>
                  </a:moveTo>
                  <a:lnTo>
                    <a:pt x="4816592" y="0"/>
                  </a:lnTo>
                  <a:lnTo>
                    <a:pt x="4816592" y="712416"/>
                  </a:lnTo>
                  <a:lnTo>
                    <a:pt x="0" y="712416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6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417502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47342" y="8417502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8746" t="-88661" r="-93867" b="-2805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65983" y="8417502"/>
            <a:ext cx="840801" cy="84079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33226" y="4522845"/>
            <a:ext cx="2506383" cy="1315879"/>
            <a:chOff x="0" y="0"/>
            <a:chExt cx="1035847" cy="5438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35847" cy="5819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 note here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85308" y="606622"/>
            <a:ext cx="2233615" cy="1491710"/>
            <a:chOff x="0" y="0"/>
            <a:chExt cx="812800" cy="5428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42825"/>
            </a:xfrm>
            <a:custGeom>
              <a:avLst/>
              <a:gdLst/>
              <a:ahLst/>
              <a:cxnLst/>
              <a:rect l="l" t="t" r="r" b="b"/>
              <a:pathLst>
                <a:path w="812800" h="542825">
                  <a:moveTo>
                    <a:pt x="0" y="0"/>
                  </a:moveTo>
                  <a:lnTo>
                    <a:pt x="812800" y="0"/>
                  </a:lnTo>
                  <a:lnTo>
                    <a:pt x="812800" y="542825"/>
                  </a:lnTo>
                  <a:lnTo>
                    <a:pt x="0" y="542825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571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67507" y="7886319"/>
            <a:ext cx="8491793" cy="1371981"/>
            <a:chOff x="0" y="0"/>
            <a:chExt cx="6406331" cy="10350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06331" cy="1035042"/>
            </a:xfrm>
            <a:custGeom>
              <a:avLst/>
              <a:gdLst/>
              <a:ahLst/>
              <a:cxnLst/>
              <a:rect l="l" t="t" r="r" b="b"/>
              <a:pathLst>
                <a:path w="6406331" h="1035042">
                  <a:moveTo>
                    <a:pt x="27351" y="0"/>
                  </a:moveTo>
                  <a:lnTo>
                    <a:pt x="6378980" y="0"/>
                  </a:lnTo>
                  <a:cubicBezTo>
                    <a:pt x="6386234" y="0"/>
                    <a:pt x="6393190" y="2882"/>
                    <a:pt x="6398320" y="8011"/>
                  </a:cubicBezTo>
                  <a:cubicBezTo>
                    <a:pt x="6403449" y="13140"/>
                    <a:pt x="6406331" y="20097"/>
                    <a:pt x="6406331" y="27351"/>
                  </a:cubicBezTo>
                  <a:lnTo>
                    <a:pt x="6406331" y="1007691"/>
                  </a:lnTo>
                  <a:cubicBezTo>
                    <a:pt x="6406331" y="1014945"/>
                    <a:pt x="6403449" y="1021902"/>
                    <a:pt x="6398320" y="1027031"/>
                  </a:cubicBezTo>
                  <a:cubicBezTo>
                    <a:pt x="6393190" y="1032161"/>
                    <a:pt x="6386234" y="1035042"/>
                    <a:pt x="6378980" y="1035042"/>
                  </a:cubicBezTo>
                  <a:lnTo>
                    <a:pt x="27351" y="1035042"/>
                  </a:lnTo>
                  <a:cubicBezTo>
                    <a:pt x="20097" y="1035042"/>
                    <a:pt x="13140" y="1032161"/>
                    <a:pt x="8011" y="1027031"/>
                  </a:cubicBezTo>
                  <a:cubicBezTo>
                    <a:pt x="2882" y="1021902"/>
                    <a:pt x="0" y="1014945"/>
                    <a:pt x="0" y="1007691"/>
                  </a:cubicBezTo>
                  <a:lnTo>
                    <a:pt x="0" y="27351"/>
                  </a:lnTo>
                  <a:cubicBezTo>
                    <a:pt x="0" y="20097"/>
                    <a:pt x="2882" y="13140"/>
                    <a:pt x="8011" y="8011"/>
                  </a:cubicBezTo>
                  <a:cubicBezTo>
                    <a:pt x="13140" y="2882"/>
                    <a:pt x="20097" y="0"/>
                    <a:pt x="2735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406331" cy="107314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39324" y="497255"/>
            <a:ext cx="2233615" cy="1710444"/>
            <a:chOff x="0" y="0"/>
            <a:chExt cx="812800" cy="6224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22421"/>
            </a:xfrm>
            <a:custGeom>
              <a:avLst/>
              <a:gdLst/>
              <a:ahLst/>
              <a:cxnLst/>
              <a:rect l="l" t="t" r="r" b="b"/>
              <a:pathLst>
                <a:path w="812800" h="622421">
                  <a:moveTo>
                    <a:pt x="406400" y="0"/>
                  </a:moveTo>
                  <a:cubicBezTo>
                    <a:pt x="181951" y="0"/>
                    <a:pt x="0" y="139334"/>
                    <a:pt x="0" y="311210"/>
                  </a:cubicBezTo>
                  <a:cubicBezTo>
                    <a:pt x="0" y="483087"/>
                    <a:pt x="181951" y="622421"/>
                    <a:pt x="406400" y="622421"/>
                  </a:cubicBezTo>
                  <a:cubicBezTo>
                    <a:pt x="630849" y="622421"/>
                    <a:pt x="812800" y="483087"/>
                    <a:pt x="812800" y="311210"/>
                  </a:cubicBezTo>
                  <a:cubicBezTo>
                    <a:pt x="812800" y="13933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9777"/>
              <a:ext cx="660400" cy="53429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191919"/>
                  </a:solidFill>
                  <a:latin typeface="DM Sans"/>
                </a:rPr>
                <a:t>Copy a note, drag to the board, and write your ideas.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52842" y="4276794"/>
            <a:ext cx="1928125" cy="1862663"/>
            <a:chOff x="0" y="0"/>
            <a:chExt cx="701634" cy="6778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1634" cy="677812"/>
            </a:xfrm>
            <a:custGeom>
              <a:avLst/>
              <a:gdLst/>
              <a:ahLst/>
              <a:cxnLst/>
              <a:rect l="l" t="t" r="r" b="b"/>
              <a:pathLst>
                <a:path w="701634" h="677812">
                  <a:moveTo>
                    <a:pt x="350817" y="0"/>
                  </a:moveTo>
                  <a:cubicBezTo>
                    <a:pt x="157066" y="0"/>
                    <a:pt x="0" y="151733"/>
                    <a:pt x="0" y="338906"/>
                  </a:cubicBezTo>
                  <a:cubicBezTo>
                    <a:pt x="0" y="526079"/>
                    <a:pt x="157066" y="677812"/>
                    <a:pt x="350817" y="677812"/>
                  </a:cubicBezTo>
                  <a:cubicBezTo>
                    <a:pt x="544568" y="677812"/>
                    <a:pt x="701634" y="526079"/>
                    <a:pt x="701634" y="338906"/>
                  </a:cubicBezTo>
                  <a:cubicBezTo>
                    <a:pt x="701634" y="151733"/>
                    <a:pt x="544568" y="0"/>
                    <a:pt x="350817" y="0"/>
                  </a:cubicBez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5778" y="25445"/>
              <a:ext cx="570077" cy="5888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Write a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note here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19209" y="5418325"/>
            <a:ext cx="840801" cy="8407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650" t="-52613" r="-53787" b="-1482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98522" y="5719058"/>
            <a:ext cx="840801" cy="840798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6895" t="-27566" r="-48651" b="-62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923852"/>
            <a:ext cx="936659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7500">
                <a:solidFill>
                  <a:srgbClr val="191919"/>
                </a:solidFill>
                <a:latin typeface="DM Sans Bold"/>
              </a:rPr>
              <a:t>Whiteboard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580156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 Bold"/>
              </a:rPr>
              <a:t>Need a timer?</a:t>
            </a:r>
            <a:r>
              <a:rPr lang="en-US" sz="2400">
                <a:solidFill>
                  <a:srgbClr val="191919"/>
                </a:solidFill>
                <a:latin typeface="DM Sans"/>
              </a:rPr>
              <a:t> Find the clock symbol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on the lower left and start brainstorming!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26219" y="4375448"/>
            <a:ext cx="3523234" cy="1500320"/>
            <a:chOff x="0" y="0"/>
            <a:chExt cx="812800" cy="3461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ADD A MAIN TOPIC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45452" y="4585128"/>
            <a:ext cx="1742542" cy="1090322"/>
            <a:chOff x="0" y="0"/>
            <a:chExt cx="851072" cy="5325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26437" y="2446784"/>
            <a:ext cx="1935282" cy="1090322"/>
            <a:chOff x="0" y="0"/>
            <a:chExt cx="945208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45208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81563" y="6605111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7789" y="4575684"/>
            <a:ext cx="1742542" cy="1090322"/>
            <a:chOff x="0" y="0"/>
            <a:chExt cx="851072" cy="5325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a related idea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049452" y="5117893"/>
            <a:ext cx="107833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6487992" y="5122118"/>
            <a:ext cx="103822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8870552" y="3951515"/>
            <a:ext cx="838350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8919249" y="6235677"/>
            <a:ext cx="72938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8161180" y="1028700"/>
            <a:ext cx="2272258" cy="895485"/>
            <a:chOff x="0" y="0"/>
            <a:chExt cx="1109790" cy="4373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9034389" y="2180722"/>
            <a:ext cx="52260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269475" y="2604900"/>
            <a:ext cx="2272258" cy="783600"/>
            <a:chOff x="0" y="0"/>
            <a:chExt cx="1109790" cy="382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382717"/>
            </a:xfrm>
            <a:custGeom>
              <a:avLst/>
              <a:gdLst/>
              <a:ahLst/>
              <a:cxnLst/>
              <a:rect l="l" t="t" r="r" b="b"/>
              <a:pathLst>
                <a:path w="1109790" h="382717">
                  <a:moveTo>
                    <a:pt x="0" y="0"/>
                  </a:moveTo>
                  <a:lnTo>
                    <a:pt x="1109790" y="0"/>
                  </a:lnTo>
                  <a:lnTo>
                    <a:pt x="1109790" y="382717"/>
                  </a:lnTo>
                  <a:lnTo>
                    <a:pt x="0" y="38271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09790" cy="4208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0261714" y="2989560"/>
            <a:ext cx="1007766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418545" y="1386431"/>
            <a:ext cx="2272258" cy="933831"/>
            <a:chOff x="0" y="0"/>
            <a:chExt cx="1109790" cy="4560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422227" y="3056834"/>
            <a:ext cx="2272258" cy="933831"/>
            <a:chOff x="0" y="0"/>
            <a:chExt cx="1109790" cy="4560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259713" y="2420261"/>
            <a:ext cx="144085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3468889" y="3255462"/>
            <a:ext cx="1026183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4855714" y="6713991"/>
            <a:ext cx="2272258" cy="895485"/>
            <a:chOff x="0" y="0"/>
            <a:chExt cx="1109790" cy="437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7127965" y="7148397"/>
            <a:ext cx="115360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146944" y="8334137"/>
            <a:ext cx="2272258" cy="895485"/>
            <a:chOff x="0" y="0"/>
            <a:chExt cx="1109790" cy="43736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more sub-ideas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8959268" y="8010023"/>
            <a:ext cx="638765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593498" y="5875768"/>
            <a:ext cx="2272258" cy="933831"/>
            <a:chOff x="0" y="0"/>
            <a:chExt cx="1109790" cy="4560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97197" y="7821379"/>
            <a:ext cx="2272258" cy="933831"/>
            <a:chOff x="0" y="0"/>
            <a:chExt cx="1109790" cy="4560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09790" cy="456091"/>
            </a:xfrm>
            <a:custGeom>
              <a:avLst/>
              <a:gdLst/>
              <a:ahLst/>
              <a:cxnLst/>
              <a:rect l="l" t="t" r="r" b="b"/>
              <a:pathLst>
                <a:path w="1109790" h="456091">
                  <a:moveTo>
                    <a:pt x="0" y="0"/>
                  </a:moveTo>
                  <a:lnTo>
                    <a:pt x="1109790" y="0"/>
                  </a:lnTo>
                  <a:lnTo>
                    <a:pt x="1109790" y="456091"/>
                  </a:lnTo>
                  <a:lnTo>
                    <a:pt x="0" y="456091"/>
                  </a:lnTo>
                  <a:close/>
                </a:path>
              </a:pathLst>
            </a:custGeom>
            <a:solidFill>
              <a:srgbClr val="D5F8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109790" cy="494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"/>
                </a:rPr>
                <a:t>sub-ideas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3718306" y="6747446"/>
            <a:ext cx="1284858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3613945" y="7720251"/>
            <a:ext cx="1497279" cy="9525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12562327" y="7057541"/>
            <a:ext cx="4813898" cy="2172081"/>
            <a:chOff x="0" y="0"/>
            <a:chExt cx="3631674" cy="163864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631674" cy="1638649"/>
            </a:xfrm>
            <a:custGeom>
              <a:avLst/>
              <a:gdLst/>
              <a:ahLst/>
              <a:cxnLst/>
              <a:rect l="l" t="t" r="r" b="b"/>
              <a:pathLst>
                <a:path w="3631674" h="1638649">
                  <a:moveTo>
                    <a:pt x="48247" y="0"/>
                  </a:moveTo>
                  <a:lnTo>
                    <a:pt x="3583427" y="0"/>
                  </a:lnTo>
                  <a:cubicBezTo>
                    <a:pt x="3610073" y="0"/>
                    <a:pt x="3631674" y="21601"/>
                    <a:pt x="3631674" y="48247"/>
                  </a:cubicBezTo>
                  <a:lnTo>
                    <a:pt x="3631674" y="1590402"/>
                  </a:lnTo>
                  <a:cubicBezTo>
                    <a:pt x="3631674" y="1617048"/>
                    <a:pt x="3610073" y="1638649"/>
                    <a:pt x="3583427" y="1638649"/>
                  </a:cubicBezTo>
                  <a:lnTo>
                    <a:pt x="48247" y="1638649"/>
                  </a:lnTo>
                  <a:cubicBezTo>
                    <a:pt x="21601" y="1638649"/>
                    <a:pt x="0" y="1617048"/>
                    <a:pt x="0" y="1590402"/>
                  </a:cubicBezTo>
                  <a:lnTo>
                    <a:pt x="0" y="48247"/>
                  </a:lnTo>
                  <a:cubicBezTo>
                    <a:pt x="0" y="21601"/>
                    <a:pt x="21601" y="0"/>
                    <a:pt x="48247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631674" cy="1676749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Right-click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for the option to</a:t>
              </a: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 expand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this page into a whiteboard for more space!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79811" y="1320446"/>
            <a:ext cx="1848407" cy="2020117"/>
          </a:xfrm>
          <a:custGeom>
            <a:avLst/>
            <a:gdLst/>
            <a:ahLst/>
            <a:cxnLst/>
            <a:rect l="l" t="t" r="r" b="b"/>
            <a:pathLst>
              <a:path w="1848407" h="2020117">
                <a:moveTo>
                  <a:pt x="0" y="0"/>
                </a:moveTo>
                <a:lnTo>
                  <a:pt x="1848407" y="0"/>
                </a:lnTo>
                <a:lnTo>
                  <a:pt x="1848407" y="2020117"/>
                </a:lnTo>
                <a:lnTo>
                  <a:pt x="0" y="202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0521" y="1662918"/>
            <a:ext cx="1805910" cy="1335173"/>
          </a:xfrm>
          <a:custGeom>
            <a:avLst/>
            <a:gdLst/>
            <a:ahLst/>
            <a:cxnLst/>
            <a:rect l="l" t="t" r="r" b="b"/>
            <a:pathLst>
              <a:path w="1805910" h="1335173">
                <a:moveTo>
                  <a:pt x="0" y="0"/>
                </a:moveTo>
                <a:lnTo>
                  <a:pt x="1805910" y="0"/>
                </a:lnTo>
                <a:lnTo>
                  <a:pt x="1805910" y="1335173"/>
                </a:lnTo>
                <a:lnTo>
                  <a:pt x="0" y="13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4" b="-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14685" y="1320446"/>
            <a:ext cx="1582581" cy="1790757"/>
          </a:xfrm>
          <a:custGeom>
            <a:avLst/>
            <a:gdLst/>
            <a:ahLst/>
            <a:cxnLst/>
            <a:rect l="l" t="t" r="r" b="b"/>
            <a:pathLst>
              <a:path w="1582581" h="1790757">
                <a:moveTo>
                  <a:pt x="0" y="0"/>
                </a:moveTo>
                <a:lnTo>
                  <a:pt x="1582581" y="0"/>
                </a:lnTo>
                <a:lnTo>
                  <a:pt x="1582581" y="1790757"/>
                </a:lnTo>
                <a:lnTo>
                  <a:pt x="0" y="179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76608" y="1208322"/>
            <a:ext cx="1221597" cy="2015005"/>
          </a:xfrm>
          <a:custGeom>
            <a:avLst/>
            <a:gdLst/>
            <a:ahLst/>
            <a:cxnLst/>
            <a:rect l="l" t="t" r="r" b="b"/>
            <a:pathLst>
              <a:path w="1221597" h="2015005">
                <a:moveTo>
                  <a:pt x="0" y="0"/>
                </a:moveTo>
                <a:lnTo>
                  <a:pt x="1221596" y="0"/>
                </a:lnTo>
                <a:lnTo>
                  <a:pt x="1221596" y="2015005"/>
                </a:lnTo>
                <a:lnTo>
                  <a:pt x="0" y="2015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45696" y="3824064"/>
            <a:ext cx="1262400" cy="1252932"/>
          </a:xfrm>
          <a:custGeom>
            <a:avLst/>
            <a:gdLst/>
            <a:ahLst/>
            <a:cxnLst/>
            <a:rect l="l" t="t" r="r" b="b"/>
            <a:pathLst>
              <a:path w="1262400" h="1252932">
                <a:moveTo>
                  <a:pt x="0" y="0"/>
                </a:moveTo>
                <a:lnTo>
                  <a:pt x="1262400" y="0"/>
                </a:lnTo>
                <a:lnTo>
                  <a:pt x="1262400" y="1252932"/>
                </a:lnTo>
                <a:lnTo>
                  <a:pt x="0" y="125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03943" y="3804451"/>
            <a:ext cx="1785064" cy="1053188"/>
          </a:xfrm>
          <a:custGeom>
            <a:avLst/>
            <a:gdLst/>
            <a:ahLst/>
            <a:cxnLst/>
            <a:rect l="l" t="t" r="r" b="b"/>
            <a:pathLst>
              <a:path w="1785064" h="1053188">
                <a:moveTo>
                  <a:pt x="0" y="0"/>
                </a:moveTo>
                <a:lnTo>
                  <a:pt x="1785065" y="0"/>
                </a:lnTo>
                <a:lnTo>
                  <a:pt x="1785065" y="1053187"/>
                </a:lnTo>
                <a:lnTo>
                  <a:pt x="0" y="105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149587" y="3697197"/>
            <a:ext cx="1318799" cy="1267695"/>
          </a:xfrm>
          <a:custGeom>
            <a:avLst/>
            <a:gdLst/>
            <a:ahLst/>
            <a:cxnLst/>
            <a:rect l="l" t="t" r="r" b="b"/>
            <a:pathLst>
              <a:path w="1318799" h="1267695">
                <a:moveTo>
                  <a:pt x="0" y="0"/>
                </a:moveTo>
                <a:lnTo>
                  <a:pt x="1318799" y="0"/>
                </a:lnTo>
                <a:lnTo>
                  <a:pt x="1318799" y="1267695"/>
                </a:lnTo>
                <a:lnTo>
                  <a:pt x="0" y="126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44168" y="3824064"/>
            <a:ext cx="1500653" cy="1033575"/>
          </a:xfrm>
          <a:custGeom>
            <a:avLst/>
            <a:gdLst/>
            <a:ahLst/>
            <a:cxnLst/>
            <a:rect l="l" t="t" r="r" b="b"/>
            <a:pathLst>
              <a:path w="1500653" h="1033575">
                <a:moveTo>
                  <a:pt x="0" y="0"/>
                </a:moveTo>
                <a:lnTo>
                  <a:pt x="1500653" y="0"/>
                </a:lnTo>
                <a:lnTo>
                  <a:pt x="1500653" y="1033574"/>
                </a:lnTo>
                <a:lnTo>
                  <a:pt x="0" y="1033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5696" y="5599966"/>
            <a:ext cx="1433438" cy="1308013"/>
          </a:xfrm>
          <a:custGeom>
            <a:avLst/>
            <a:gdLst/>
            <a:ahLst/>
            <a:cxnLst/>
            <a:rect l="l" t="t" r="r" b="b"/>
            <a:pathLst>
              <a:path w="1433438" h="1308013">
                <a:moveTo>
                  <a:pt x="0" y="0"/>
                </a:moveTo>
                <a:lnTo>
                  <a:pt x="1433438" y="0"/>
                </a:lnTo>
                <a:lnTo>
                  <a:pt x="1433438" y="1308012"/>
                </a:lnTo>
                <a:lnTo>
                  <a:pt x="0" y="1308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644616">
            <a:off x="11215275" y="5468499"/>
            <a:ext cx="1060214" cy="1696342"/>
          </a:xfrm>
          <a:custGeom>
            <a:avLst/>
            <a:gdLst/>
            <a:ahLst/>
            <a:cxnLst/>
            <a:rect l="l" t="t" r="r" b="b"/>
            <a:pathLst>
              <a:path w="1060214" h="1696342">
                <a:moveTo>
                  <a:pt x="0" y="0"/>
                </a:moveTo>
                <a:lnTo>
                  <a:pt x="1060214" y="0"/>
                </a:lnTo>
                <a:lnTo>
                  <a:pt x="1060214" y="1696342"/>
                </a:lnTo>
                <a:lnTo>
                  <a:pt x="0" y="1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118130" y="5653227"/>
            <a:ext cx="1718534" cy="1404901"/>
          </a:xfrm>
          <a:custGeom>
            <a:avLst/>
            <a:gdLst/>
            <a:ahLst/>
            <a:cxnLst/>
            <a:rect l="l" t="t" r="r" b="b"/>
            <a:pathLst>
              <a:path w="1718534" h="1404901">
                <a:moveTo>
                  <a:pt x="0" y="0"/>
                </a:moveTo>
                <a:lnTo>
                  <a:pt x="1718534" y="0"/>
                </a:lnTo>
                <a:lnTo>
                  <a:pt x="1718534" y="1404901"/>
                </a:lnTo>
                <a:lnTo>
                  <a:pt x="0" y="14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353132" y="5076996"/>
            <a:ext cx="1443750" cy="1981132"/>
          </a:xfrm>
          <a:custGeom>
            <a:avLst/>
            <a:gdLst/>
            <a:ahLst/>
            <a:cxnLst/>
            <a:rect l="l" t="t" r="r" b="b"/>
            <a:pathLst>
              <a:path w="1443750" h="1981132">
                <a:moveTo>
                  <a:pt x="0" y="0"/>
                </a:moveTo>
                <a:lnTo>
                  <a:pt x="1443750" y="0"/>
                </a:lnTo>
                <a:lnTo>
                  <a:pt x="1443750" y="1981132"/>
                </a:lnTo>
                <a:lnTo>
                  <a:pt x="0" y="1981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859740" y="7732043"/>
            <a:ext cx="1034311" cy="1043441"/>
          </a:xfrm>
          <a:custGeom>
            <a:avLst/>
            <a:gdLst/>
            <a:ahLst/>
            <a:cxnLst/>
            <a:rect l="l" t="t" r="r" b="b"/>
            <a:pathLst>
              <a:path w="1034311" h="1043441">
                <a:moveTo>
                  <a:pt x="0" y="0"/>
                </a:moveTo>
                <a:lnTo>
                  <a:pt x="1034312" y="0"/>
                </a:lnTo>
                <a:lnTo>
                  <a:pt x="1034312" y="1043441"/>
                </a:lnTo>
                <a:lnTo>
                  <a:pt x="0" y="1043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337084" y="7660175"/>
            <a:ext cx="943806" cy="1187177"/>
          </a:xfrm>
          <a:custGeom>
            <a:avLst/>
            <a:gdLst/>
            <a:ahLst/>
            <a:cxnLst/>
            <a:rect l="l" t="t" r="r" b="b"/>
            <a:pathLst>
              <a:path w="943806" h="1187177">
                <a:moveTo>
                  <a:pt x="0" y="0"/>
                </a:moveTo>
                <a:lnTo>
                  <a:pt x="943805" y="0"/>
                </a:lnTo>
                <a:lnTo>
                  <a:pt x="943805" y="1187177"/>
                </a:lnTo>
                <a:lnTo>
                  <a:pt x="0" y="11871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078301">
            <a:off x="11098699" y="7397362"/>
            <a:ext cx="1218160" cy="1624214"/>
          </a:xfrm>
          <a:custGeom>
            <a:avLst/>
            <a:gdLst/>
            <a:ahLst/>
            <a:cxnLst/>
            <a:rect l="l" t="t" r="r" b="b"/>
            <a:pathLst>
              <a:path w="1218160" h="1624214">
                <a:moveTo>
                  <a:pt x="0" y="0"/>
                </a:moveTo>
                <a:lnTo>
                  <a:pt x="1218161" y="0"/>
                </a:lnTo>
                <a:lnTo>
                  <a:pt x="1218161" y="1624213"/>
                </a:lnTo>
                <a:lnTo>
                  <a:pt x="0" y="1624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3644145">
            <a:off x="15189559" y="7333690"/>
            <a:ext cx="1264873" cy="1526242"/>
          </a:xfrm>
          <a:custGeom>
            <a:avLst/>
            <a:gdLst/>
            <a:ahLst/>
            <a:cxnLst/>
            <a:rect l="l" t="t" r="r" b="b"/>
            <a:pathLst>
              <a:path w="1264873" h="1526242">
                <a:moveTo>
                  <a:pt x="0" y="0"/>
                </a:moveTo>
                <a:lnTo>
                  <a:pt x="1264873" y="0"/>
                </a:lnTo>
                <a:lnTo>
                  <a:pt x="1264873" y="1526242"/>
                </a:lnTo>
                <a:lnTo>
                  <a:pt x="0" y="15262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92012" y="2563262"/>
            <a:ext cx="4941518" cy="5160476"/>
            <a:chOff x="0" y="0"/>
            <a:chExt cx="6588691" cy="6880635"/>
          </a:xfrm>
        </p:grpSpPr>
        <p:sp>
          <p:nvSpPr>
            <p:cNvPr id="22" name="TextBox 22"/>
            <p:cNvSpPr txBox="1"/>
            <p:nvPr/>
          </p:nvSpPr>
          <p:spPr>
            <a:xfrm>
              <a:off x="32612" y="3561490"/>
              <a:ext cx="6556079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Use these design resources in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Happy designing!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925541" y="-141663"/>
          <a:ext cx="11362458" cy="10419137"/>
        </p:xfrm>
        <a:graphic>
          <a:graphicData uri="http://schemas.openxmlformats.org/drawingml/2006/table">
            <a:tbl>
              <a:tblPr/>
              <a:tblGrid>
                <a:gridCol w="568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355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B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BLUR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C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CONFETTI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D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DRUMROLL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M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MIC DROP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41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O 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FOR BUBBLES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Q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QUIET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0753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U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UNVEIL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ANY NUMBER FROM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DM Sans Bold"/>
                        </a:rPr>
                        <a:t>0-9</a:t>
                      </a:r>
                      <a:r>
                        <a:rPr lang="en-US" sz="2799">
                          <a:solidFill>
                            <a:srgbClr val="191919"/>
                          </a:solidFill>
                          <a:latin typeface="DM Sans"/>
                        </a:rPr>
                        <a:t> FOR A TIMER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2353712"/>
            <a:ext cx="4941518" cy="5579576"/>
            <a:chOff x="0" y="0"/>
            <a:chExt cx="6588691" cy="7439435"/>
          </a:xfrm>
        </p:grpSpPr>
        <p:sp>
          <p:nvSpPr>
            <p:cNvPr id="4" name="TextBox 4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Find the magic and fun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in presenting with Canva Presentations. Press the following keys while on Present mode!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35E184"/>
                  </a:solidFill>
                  <a:latin typeface="DM Sans Bold"/>
                </a:rPr>
                <a:t>Resource</a:t>
              </a: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25541" cy="10287000"/>
            <a:chOff x="0" y="0"/>
            <a:chExt cx="18240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4011" cy="2709333"/>
            </a:xfrm>
            <a:custGeom>
              <a:avLst/>
              <a:gdLst/>
              <a:ahLst/>
              <a:cxnLst/>
              <a:rect l="l" t="t" r="r" b="b"/>
              <a:pathLst>
                <a:path w="1824011" h="2709333">
                  <a:moveTo>
                    <a:pt x="0" y="0"/>
                  </a:moveTo>
                  <a:lnTo>
                    <a:pt x="1824011" y="0"/>
                  </a:lnTo>
                  <a:lnTo>
                    <a:pt x="1824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2401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012" y="2353712"/>
            <a:ext cx="4941518" cy="5579576"/>
            <a:chOff x="0" y="0"/>
            <a:chExt cx="6588691" cy="7439435"/>
          </a:xfrm>
        </p:grpSpPr>
        <p:sp>
          <p:nvSpPr>
            <p:cNvPr id="6" name="TextBox 6"/>
            <p:cNvSpPr txBox="1"/>
            <p:nvPr/>
          </p:nvSpPr>
          <p:spPr>
            <a:xfrm>
              <a:off x="32612" y="3561490"/>
              <a:ext cx="6556079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Presenting live not your thing?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No worries! Record your Canva Presentation your audience can watch at their own pace.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Don't forget to delete this page before presenting.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875"/>
              <a:ext cx="6556079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>
                  <a:solidFill>
                    <a:srgbClr val="FFFFFF"/>
                  </a:solidFill>
                  <a:latin typeface="DM Sans Bold"/>
                </a:rPr>
                <a:t>Resource 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62174" y="1383371"/>
            <a:ext cx="8449142" cy="7520257"/>
            <a:chOff x="0" y="0"/>
            <a:chExt cx="11265523" cy="1002701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the Share button on the top right corner of your screen and select 'Present and Record.'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25131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Feel free to choose the ‘No camera’ option and record your voice only.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97887"/>
              <a:ext cx="11265523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Once you're done, download your Canva Presentation in MP4 file format or get a link to your Talking Presentation and share it with others.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38753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Click ‘Go to recording studio,’ where you can choose the video and audio source for your video presentation.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011509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Start recording, and press pause in between takes if you have to.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43065"/>
              <a:ext cx="11265523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You can also record a video inside the editor! Go to 'Uploads' and click on 'Record yourself'.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66" y="0"/>
            <a:ext cx="18296566" cy="3549518"/>
            <a:chOff x="0" y="0"/>
            <a:chExt cx="4818849" cy="934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848" cy="934853"/>
            </a:xfrm>
            <a:custGeom>
              <a:avLst/>
              <a:gdLst/>
              <a:ahLst/>
              <a:cxnLst/>
              <a:rect l="l" t="t" r="r" b="b"/>
              <a:pathLst>
                <a:path w="4818848" h="934853">
                  <a:moveTo>
                    <a:pt x="0" y="0"/>
                  </a:moveTo>
                  <a:lnTo>
                    <a:pt x="4818848" y="0"/>
                  </a:lnTo>
                  <a:lnTo>
                    <a:pt x="4818848" y="934853"/>
                  </a:lnTo>
                  <a:lnTo>
                    <a:pt x="0" y="93485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8849" cy="98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08249" y="5381219"/>
            <a:ext cx="3651051" cy="2267331"/>
            <a:chOff x="0" y="0"/>
            <a:chExt cx="2754405" cy="17105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4406" cy="1710507"/>
            </a:xfrm>
            <a:custGeom>
              <a:avLst/>
              <a:gdLst/>
              <a:ahLst/>
              <a:cxnLst/>
              <a:rect l="l" t="t" r="r" b="b"/>
              <a:pathLst>
                <a:path w="2754406" h="1710507">
                  <a:moveTo>
                    <a:pt x="63614" y="0"/>
                  </a:moveTo>
                  <a:lnTo>
                    <a:pt x="2690792" y="0"/>
                  </a:lnTo>
                  <a:cubicBezTo>
                    <a:pt x="2725925" y="0"/>
                    <a:pt x="2754406" y="28481"/>
                    <a:pt x="2754406" y="63614"/>
                  </a:cubicBezTo>
                  <a:lnTo>
                    <a:pt x="2754406" y="1646893"/>
                  </a:lnTo>
                  <a:cubicBezTo>
                    <a:pt x="2754406" y="1682026"/>
                    <a:pt x="2725925" y="1710507"/>
                    <a:pt x="2690792" y="1710507"/>
                  </a:cubicBezTo>
                  <a:lnTo>
                    <a:pt x="63614" y="1710507"/>
                  </a:lnTo>
                  <a:cubicBezTo>
                    <a:pt x="28481" y="1710507"/>
                    <a:pt x="0" y="1682026"/>
                    <a:pt x="0" y="1646893"/>
                  </a:cubicBezTo>
                  <a:lnTo>
                    <a:pt x="0" y="63614"/>
                  </a:lnTo>
                  <a:cubicBezTo>
                    <a:pt x="0" y="28481"/>
                    <a:pt x="28481" y="0"/>
                    <a:pt x="63614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54405" cy="17486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Tip: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  <a:endParaRPr lang="en-US" sz="1500">
                <a:solidFill>
                  <a:srgbClr val="191919"/>
                </a:solidFill>
                <a:latin typeface="DM Sans"/>
              </a:endParaR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DM Sans Bold"/>
                </a:rPr>
                <a:t>How: </a:t>
              </a:r>
              <a:r>
                <a:rPr lang="en-US" sz="1500">
                  <a:solidFill>
                    <a:srgbClr val="191919"/>
                  </a:solidFill>
                  <a:latin typeface="DM Sans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61871"/>
            <a:ext cx="11274369" cy="2025775"/>
            <a:chOff x="0" y="0"/>
            <a:chExt cx="15032492" cy="2701034"/>
          </a:xfrm>
        </p:grpSpPr>
        <p:sp>
          <p:nvSpPr>
            <p:cNvPr id="9" name="TextBox 9"/>
            <p:cNvSpPr txBox="1"/>
            <p:nvPr/>
          </p:nvSpPr>
          <p:spPr>
            <a:xfrm>
              <a:off x="0" y="2081909"/>
              <a:ext cx="1503249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>
                  <a:solidFill>
                    <a:srgbClr val="191919"/>
                  </a:solidFill>
                  <a:latin typeface="DM Sans"/>
                </a:rPr>
                <a:t>OUR KEY DISCUSSION POINTS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1925"/>
              <a:ext cx="15032492" cy="166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</a:pPr>
              <a:r>
                <a:rPr lang="en-US" sz="9000">
                  <a:solidFill>
                    <a:srgbClr val="FFFFFF"/>
                  </a:solidFill>
                  <a:latin typeface="DM Sans Bold"/>
                </a:rPr>
                <a:t>Agenda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11704"/>
            <a:ext cx="5144351" cy="848631"/>
            <a:chOff x="0" y="0"/>
            <a:chExt cx="6859135" cy="1131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2843" cy="1131508"/>
            </a:xfrm>
            <a:custGeom>
              <a:avLst/>
              <a:gdLst/>
              <a:ahLst/>
              <a:cxnLst/>
              <a:rect l="l" t="t" r="r" b="b"/>
              <a:pathLst>
                <a:path w="1642843" h="1131508">
                  <a:moveTo>
                    <a:pt x="0" y="0"/>
                  </a:moveTo>
                  <a:lnTo>
                    <a:pt x="1642843" y="0"/>
                  </a:lnTo>
                  <a:lnTo>
                    <a:pt x="1642843" y="1131508"/>
                  </a:lnTo>
                  <a:lnTo>
                    <a:pt x="0" y="1131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3255" y="279369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 dirty="0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Introduction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5327" y="6407518"/>
            <a:ext cx="4877724" cy="879200"/>
            <a:chOff x="0" y="0"/>
            <a:chExt cx="6503632" cy="11722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1952" cy="1172267"/>
            </a:xfrm>
            <a:custGeom>
              <a:avLst/>
              <a:gdLst/>
              <a:ahLst/>
              <a:cxnLst/>
              <a:rect l="l" t="t" r="r" b="b"/>
              <a:pathLst>
                <a:path w="931952" h="1172267">
                  <a:moveTo>
                    <a:pt x="0" y="0"/>
                  </a:moveTo>
                  <a:lnTo>
                    <a:pt x="931952" y="0"/>
                  </a:lnTo>
                  <a:lnTo>
                    <a:pt x="931952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17752" y="2997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5" action="ppaction://hlinksldjump"/>
                </a:rPr>
                <a:t>Profile Overview 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4789" y="8134897"/>
            <a:ext cx="5058262" cy="846639"/>
            <a:chOff x="0" y="0"/>
            <a:chExt cx="6744350" cy="1128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3273" cy="1128851"/>
            </a:xfrm>
            <a:custGeom>
              <a:avLst/>
              <a:gdLst/>
              <a:ahLst/>
              <a:cxnLst/>
              <a:rect l="l" t="t" r="r" b="b"/>
              <a:pathLst>
                <a:path w="1413273" h="1128851">
                  <a:moveTo>
                    <a:pt x="0" y="0"/>
                  </a:moveTo>
                  <a:lnTo>
                    <a:pt x="1413273" y="0"/>
                  </a:lnTo>
                  <a:lnTo>
                    <a:pt x="1413273" y="1128851"/>
                  </a:lnTo>
                  <a:lnTo>
                    <a:pt x="0" y="1128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58470" y="2780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7" action="ppaction://hlinksldjump"/>
                </a:rPr>
                <a:t>Profile Overview 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44807" y="4672848"/>
            <a:ext cx="5058262" cy="927339"/>
            <a:chOff x="0" y="0"/>
            <a:chExt cx="6744350" cy="12364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175" cy="1236452"/>
            </a:xfrm>
            <a:custGeom>
              <a:avLst/>
              <a:gdLst/>
              <a:ahLst/>
              <a:cxnLst/>
              <a:rect l="l" t="t" r="r" b="b"/>
              <a:pathLst>
                <a:path w="1176175" h="1236452">
                  <a:moveTo>
                    <a:pt x="0" y="0"/>
                  </a:moveTo>
                  <a:lnTo>
                    <a:pt x="1176175" y="0"/>
                  </a:lnTo>
                  <a:lnTo>
                    <a:pt x="1176175" y="1236452"/>
                  </a:lnTo>
                  <a:lnTo>
                    <a:pt x="0" y="123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58470" y="331841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9" action="ppaction://hlinksldjump"/>
                </a:rPr>
                <a:t>Profile Overview 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1094" y="6407518"/>
            <a:ext cx="5061975" cy="879200"/>
            <a:chOff x="0" y="0"/>
            <a:chExt cx="6749300" cy="11722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1125" cy="1172267"/>
            </a:xfrm>
            <a:custGeom>
              <a:avLst/>
              <a:gdLst/>
              <a:ahLst/>
              <a:cxnLst/>
              <a:rect l="l" t="t" r="r" b="b"/>
              <a:pathLst>
                <a:path w="1181125" h="1172267">
                  <a:moveTo>
                    <a:pt x="0" y="0"/>
                  </a:moveTo>
                  <a:lnTo>
                    <a:pt x="1181125" y="0"/>
                  </a:lnTo>
                  <a:lnTo>
                    <a:pt x="1181125" y="1172267"/>
                  </a:lnTo>
                  <a:lnTo>
                    <a:pt x="0" y="117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63420" y="300413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1" action="ppaction://hlinksldjump"/>
                </a:rPr>
                <a:t>Summary and Analysis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14354" y="8185789"/>
            <a:ext cx="4988715" cy="745850"/>
            <a:chOff x="0" y="0"/>
            <a:chExt cx="6651620" cy="9944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85765" cy="994467"/>
            </a:xfrm>
            <a:custGeom>
              <a:avLst/>
              <a:gdLst/>
              <a:ahLst/>
              <a:cxnLst/>
              <a:rect l="l" t="t" r="r" b="b"/>
              <a:pathLst>
                <a:path w="985765" h="994467">
                  <a:moveTo>
                    <a:pt x="0" y="0"/>
                  </a:moveTo>
                  <a:lnTo>
                    <a:pt x="985765" y="0"/>
                  </a:lnTo>
                  <a:lnTo>
                    <a:pt x="985765" y="994467"/>
                  </a:lnTo>
                  <a:lnTo>
                    <a:pt x="0" y="99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65740" y="210848"/>
              <a:ext cx="488588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sng">
                  <a:solidFill>
                    <a:srgbClr val="191919"/>
                  </a:solidFill>
                  <a:latin typeface="DM Sans"/>
                  <a:hlinkClick r:id="rId13" action="ppaction://hlinksldjump"/>
                </a:rPr>
                <a:t>Action Items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67644" y="-277766"/>
            <a:ext cx="3893071" cy="3965165"/>
          </a:xfrm>
          <a:custGeom>
            <a:avLst/>
            <a:gdLst/>
            <a:ahLst/>
            <a:cxnLst/>
            <a:rect l="l" t="t" r="r" b="b"/>
            <a:pathLst>
              <a:path w="3893071" h="3965165">
                <a:moveTo>
                  <a:pt x="0" y="0"/>
                </a:moveTo>
                <a:lnTo>
                  <a:pt x="3893071" y="0"/>
                </a:lnTo>
                <a:lnTo>
                  <a:pt x="3893071" y="3965165"/>
                </a:lnTo>
                <a:lnTo>
                  <a:pt x="0" y="3965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39013">
            <a:off x="11370128" y="7100092"/>
            <a:ext cx="1716659" cy="1182349"/>
          </a:xfrm>
          <a:custGeom>
            <a:avLst/>
            <a:gdLst/>
            <a:ahLst/>
            <a:cxnLst/>
            <a:rect l="l" t="t" r="r" b="b"/>
            <a:pathLst>
              <a:path w="1716659" h="1182349">
                <a:moveTo>
                  <a:pt x="0" y="0"/>
                </a:moveTo>
                <a:lnTo>
                  <a:pt x="1716659" y="0"/>
                </a:lnTo>
                <a:lnTo>
                  <a:pt x="1716659" y="1182349"/>
                </a:lnTo>
                <a:lnTo>
                  <a:pt x="0" y="118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892781"/>
            <a:ext cx="18288000" cy="2394219"/>
            <a:chOff x="0" y="0"/>
            <a:chExt cx="4816593" cy="630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30576"/>
            </a:xfrm>
            <a:custGeom>
              <a:avLst/>
              <a:gdLst/>
              <a:ahLst/>
              <a:cxnLst/>
              <a:rect l="l" t="t" r="r" b="b"/>
              <a:pathLst>
                <a:path w="4816592" h="630576">
                  <a:moveTo>
                    <a:pt x="0" y="0"/>
                  </a:moveTo>
                  <a:lnTo>
                    <a:pt x="4816592" y="0"/>
                  </a:lnTo>
                  <a:lnTo>
                    <a:pt x="4816592" y="630576"/>
                  </a:lnTo>
                  <a:lnTo>
                    <a:pt x="0" y="630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630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48128" y="8749645"/>
            <a:ext cx="3111172" cy="680491"/>
            <a:chOff x="0" y="0"/>
            <a:chExt cx="819403" cy="179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403" cy="179224"/>
            </a:xfrm>
            <a:custGeom>
              <a:avLst/>
              <a:gdLst/>
              <a:ahLst/>
              <a:cxnLst/>
              <a:rect l="l" t="t" r="r" b="b"/>
              <a:pathLst>
                <a:path w="819403" h="179224">
                  <a:moveTo>
                    <a:pt x="77141" y="0"/>
                  </a:moveTo>
                  <a:lnTo>
                    <a:pt x="742262" y="0"/>
                  </a:lnTo>
                  <a:cubicBezTo>
                    <a:pt x="784866" y="0"/>
                    <a:pt x="819403" y="34537"/>
                    <a:pt x="819403" y="77141"/>
                  </a:cubicBezTo>
                  <a:lnTo>
                    <a:pt x="819403" y="102083"/>
                  </a:lnTo>
                  <a:cubicBezTo>
                    <a:pt x="819403" y="144687"/>
                    <a:pt x="784866" y="179224"/>
                    <a:pt x="742262" y="179224"/>
                  </a:cubicBezTo>
                  <a:lnTo>
                    <a:pt x="77141" y="179224"/>
                  </a:lnTo>
                  <a:cubicBezTo>
                    <a:pt x="34537" y="179224"/>
                    <a:pt x="0" y="144687"/>
                    <a:pt x="0" y="102083"/>
                  </a:cubicBezTo>
                  <a:lnTo>
                    <a:pt x="0" y="77141"/>
                  </a:lnTo>
                  <a:cubicBezTo>
                    <a:pt x="0" y="34537"/>
                    <a:pt x="34537" y="0"/>
                    <a:pt x="7714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9403" cy="17922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370128" y="1586402"/>
            <a:ext cx="5889172" cy="4814398"/>
          </a:xfrm>
          <a:custGeom>
            <a:avLst/>
            <a:gdLst/>
            <a:ahLst/>
            <a:cxnLst/>
            <a:rect l="l" t="t" r="r" b="b"/>
            <a:pathLst>
              <a:path w="5889172" h="4814398">
                <a:moveTo>
                  <a:pt x="0" y="0"/>
                </a:moveTo>
                <a:lnTo>
                  <a:pt x="5889172" y="0"/>
                </a:lnTo>
                <a:lnTo>
                  <a:pt x="5889172" y="4814398"/>
                </a:lnTo>
                <a:lnTo>
                  <a:pt x="0" y="481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16405" y="6205513"/>
            <a:ext cx="2112350" cy="1246286"/>
          </a:xfrm>
          <a:custGeom>
            <a:avLst/>
            <a:gdLst/>
            <a:ahLst/>
            <a:cxnLst/>
            <a:rect l="l" t="t" r="r" b="b"/>
            <a:pathLst>
              <a:path w="2112350" h="1246286">
                <a:moveTo>
                  <a:pt x="0" y="0"/>
                </a:moveTo>
                <a:lnTo>
                  <a:pt x="2112350" y="0"/>
                </a:lnTo>
                <a:lnTo>
                  <a:pt x="2112350" y="1246286"/>
                </a:lnTo>
                <a:lnTo>
                  <a:pt x="0" y="1246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034260"/>
            <a:ext cx="9366598" cy="3184588"/>
            <a:chOff x="0" y="0"/>
            <a:chExt cx="12488798" cy="424611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162172"/>
              <a:ext cx="1248879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91919"/>
                  </a:solidFill>
                  <a:latin typeface="DM Sans"/>
                </a:rPr>
                <a:t>Learn about what matters to users and how they can have a better experience while using the company's services or products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2875"/>
              <a:ext cx="12488798" cy="265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0"/>
                </a:lnSpc>
              </a:pPr>
              <a:r>
                <a:rPr lang="en-US" sz="7500" dirty="0">
                  <a:solidFill>
                    <a:srgbClr val="FFFFFF"/>
                  </a:solidFill>
                  <a:latin typeface="DM Sans Bold"/>
                </a:rPr>
                <a:t>Introduction </a:t>
              </a:r>
              <a:r>
                <a:rPr lang="en-US" sz="7500" dirty="0">
                  <a:solidFill>
                    <a:srgbClr val="191919"/>
                  </a:solidFill>
                  <a:latin typeface="DM Sans Bold"/>
                </a:rPr>
                <a:t>of</a:t>
              </a:r>
            </a:p>
            <a:p>
              <a:pPr marL="0" lvl="0" indent="0" algn="l">
                <a:lnSpc>
                  <a:spcPts val="7500"/>
                </a:lnSpc>
              </a:pPr>
              <a:r>
                <a:rPr lang="en-US" sz="7500">
                  <a:solidFill>
                    <a:srgbClr val="191919"/>
                  </a:solidFill>
                  <a:latin typeface="DM Sans Bold"/>
                </a:rPr>
                <a:t>Microsoft Project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589315" y="-223885"/>
            <a:ext cx="1568181" cy="1252585"/>
          </a:xfrm>
          <a:custGeom>
            <a:avLst/>
            <a:gdLst/>
            <a:ahLst/>
            <a:cxnLst/>
            <a:rect l="l" t="t" r="r" b="b"/>
            <a:pathLst>
              <a:path w="1568181" h="1252585">
                <a:moveTo>
                  <a:pt x="0" y="0"/>
                </a:moveTo>
                <a:lnTo>
                  <a:pt x="1568181" y="0"/>
                </a:lnTo>
                <a:lnTo>
                  <a:pt x="1568181" y="1252585"/>
                </a:lnTo>
                <a:lnTo>
                  <a:pt x="0" y="1252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715241"/>
            <a:ext cx="11884270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Write a short description of the services and products offered by your company here</a:t>
            </a:r>
          </a:p>
          <a:p>
            <a:pPr marL="431805" lvl="1" indent="-215903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91919"/>
                </a:solidFill>
                <a:latin typeface="DM Sans"/>
              </a:rPr>
              <a:t>Also write a brief introduction on the user personas you will be discussing in the following pages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B3FABCC-150F-E150-0B53-9921122A97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0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285FA973-ED4B-D6B6-744B-0378A291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83571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22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Briefly describe the user you created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3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general residence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occupation or profession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5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estimated income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059013">
            <a:off x="7635563" y="685128"/>
            <a:ext cx="646520" cy="671709"/>
          </a:xfrm>
          <a:custGeom>
            <a:avLst/>
            <a:gdLst/>
            <a:ahLst/>
            <a:cxnLst/>
            <a:rect l="l" t="t" r="r" b="b"/>
            <a:pathLst>
              <a:path w="646520" h="671709">
                <a:moveTo>
                  <a:pt x="0" y="0"/>
                </a:moveTo>
                <a:lnTo>
                  <a:pt x="646520" y="0"/>
                </a:lnTo>
                <a:lnTo>
                  <a:pt x="646520" y="671709"/>
                </a:lnTo>
                <a:lnTo>
                  <a:pt x="0" y="671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666847" y="4670510"/>
            <a:ext cx="959169" cy="945980"/>
          </a:xfrm>
          <a:custGeom>
            <a:avLst/>
            <a:gdLst/>
            <a:ahLst/>
            <a:cxnLst/>
            <a:rect l="l" t="t" r="r" b="b"/>
            <a:pathLst>
              <a:path w="959169" h="945980">
                <a:moveTo>
                  <a:pt x="0" y="0"/>
                </a:moveTo>
                <a:lnTo>
                  <a:pt x="959169" y="0"/>
                </a:lnTo>
                <a:lnTo>
                  <a:pt x="959169" y="945980"/>
                </a:lnTo>
                <a:lnTo>
                  <a:pt x="0" y="94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23799">
            <a:off x="-166215" y="7418923"/>
            <a:ext cx="789514" cy="829975"/>
          </a:xfrm>
          <a:custGeom>
            <a:avLst/>
            <a:gdLst/>
            <a:ahLst/>
            <a:cxnLst/>
            <a:rect l="l" t="t" r="r" b="b"/>
            <a:pathLst>
              <a:path w="789514" h="829975">
                <a:moveTo>
                  <a:pt x="0" y="0"/>
                </a:moveTo>
                <a:lnTo>
                  <a:pt x="789514" y="0"/>
                </a:lnTo>
                <a:lnTo>
                  <a:pt x="789514" y="829975"/>
                </a:lnTo>
                <a:lnTo>
                  <a:pt x="0" y="829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253655" y="9233380"/>
            <a:ext cx="904479" cy="731497"/>
          </a:xfrm>
          <a:custGeom>
            <a:avLst/>
            <a:gdLst/>
            <a:ahLst/>
            <a:cxnLst/>
            <a:rect l="l" t="t" r="r" b="b"/>
            <a:pathLst>
              <a:path w="904479" h="731497">
                <a:moveTo>
                  <a:pt x="0" y="0"/>
                </a:moveTo>
                <a:lnTo>
                  <a:pt x="904479" y="0"/>
                </a:lnTo>
                <a:lnTo>
                  <a:pt x="904479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B1D721C7-391D-E98B-AA70-9EB86317AD25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3131E340-58B1-DEC6-7CF1-57E50B18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14412" y="3111852"/>
          <a:ext cx="16240125" cy="5598858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316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goals of the user that the company can help address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08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MOTIVATIONS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motivations of the user that is related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FRUSTRATIONS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frustrations of the user that the company can solve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76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QUOTABLE QUOTE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 quote that the user might 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3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3" action="ppaction://hlinksldjump"/>
                </a:rPr>
                <a:t>AGENDA PAGE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420005" y="1028700"/>
            <a:ext cx="668924" cy="643004"/>
          </a:xfrm>
          <a:custGeom>
            <a:avLst/>
            <a:gdLst/>
            <a:ahLst/>
            <a:cxnLst/>
            <a:rect l="l" t="t" r="r" b="b"/>
            <a:pathLst>
              <a:path w="668924" h="643004">
                <a:moveTo>
                  <a:pt x="0" y="0"/>
                </a:moveTo>
                <a:lnTo>
                  <a:pt x="668924" y="0"/>
                </a:lnTo>
                <a:lnTo>
                  <a:pt x="668924" y="643004"/>
                </a:lnTo>
                <a:lnTo>
                  <a:pt x="0" y="64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434621" y="3618304"/>
            <a:ext cx="869243" cy="862723"/>
          </a:xfrm>
          <a:custGeom>
            <a:avLst/>
            <a:gdLst/>
            <a:ahLst/>
            <a:cxnLst/>
            <a:rect l="l" t="t" r="r" b="b"/>
            <a:pathLst>
              <a:path w="869243" h="862723">
                <a:moveTo>
                  <a:pt x="0" y="0"/>
                </a:moveTo>
                <a:lnTo>
                  <a:pt x="869242" y="0"/>
                </a:lnTo>
                <a:lnTo>
                  <a:pt x="869242" y="862724"/>
                </a:lnTo>
                <a:lnTo>
                  <a:pt x="0" y="86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739253" y="8130481"/>
            <a:ext cx="715651" cy="826148"/>
          </a:xfrm>
          <a:custGeom>
            <a:avLst/>
            <a:gdLst/>
            <a:ahLst/>
            <a:cxnLst/>
            <a:rect l="l" t="t" r="r" b="b"/>
            <a:pathLst>
              <a:path w="715651" h="826148">
                <a:moveTo>
                  <a:pt x="0" y="0"/>
                </a:moveTo>
                <a:lnTo>
                  <a:pt x="715650" y="0"/>
                </a:lnTo>
                <a:lnTo>
                  <a:pt x="715650" y="826148"/>
                </a:lnTo>
                <a:lnTo>
                  <a:pt x="0" y="826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579607" y="9258300"/>
            <a:ext cx="880909" cy="606726"/>
          </a:xfrm>
          <a:custGeom>
            <a:avLst/>
            <a:gdLst/>
            <a:ahLst/>
            <a:cxnLst/>
            <a:rect l="l" t="t" r="r" b="b"/>
            <a:pathLst>
              <a:path w="880909" h="606726">
                <a:moveTo>
                  <a:pt x="0" y="0"/>
                </a:moveTo>
                <a:lnTo>
                  <a:pt x="880909" y="0"/>
                </a:lnTo>
                <a:lnTo>
                  <a:pt x="880909" y="606726"/>
                </a:lnTo>
                <a:lnTo>
                  <a:pt x="0" y="606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950BD68-66D5-779D-CAFA-75BFEE741EAE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A2CF0F1E-0584-39E5-3779-9E8E5D75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135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32329">
            <a:off x="12381312" y="-207261"/>
            <a:ext cx="776581" cy="1123444"/>
          </a:xfrm>
          <a:custGeom>
            <a:avLst/>
            <a:gdLst/>
            <a:ahLst/>
            <a:cxnLst/>
            <a:rect l="l" t="t" r="r" b="b"/>
            <a:pathLst>
              <a:path w="776581" h="1123444">
                <a:moveTo>
                  <a:pt x="0" y="0"/>
                </a:moveTo>
                <a:lnTo>
                  <a:pt x="776581" y="0"/>
                </a:lnTo>
                <a:lnTo>
                  <a:pt x="776581" y="1123444"/>
                </a:lnTo>
                <a:lnTo>
                  <a:pt x="0" y="112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14412" y="3111852"/>
          <a:ext cx="16240125" cy="5711096"/>
        </p:xfrm>
        <a:graphic>
          <a:graphicData uri="http://schemas.openxmlformats.org/drawingml/2006/table">
            <a:tbl>
              <a:tblPr/>
              <a:tblGrid>
                <a:gridCol w="2591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8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819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User Persona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35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PERSONALITY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adjectives that fit the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91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INFLUENCES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influences that impact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the user's decisions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BRANDS / APPS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brands or apps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that also impact the user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interests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8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DM Sans Bold"/>
                        </a:rPr>
                        <a:t>SOURCES OF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the user's possible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sources of information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1C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2324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0" y="0"/>
                </a:lnTo>
                <a:lnTo>
                  <a:pt x="190860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46493" y="1028700"/>
            <a:ext cx="1908601" cy="1925449"/>
          </a:xfrm>
          <a:custGeom>
            <a:avLst/>
            <a:gdLst/>
            <a:ahLst/>
            <a:cxnLst/>
            <a:rect l="l" t="t" r="r" b="b"/>
            <a:pathLst>
              <a:path w="1908601" h="1925449">
                <a:moveTo>
                  <a:pt x="0" y="0"/>
                </a:moveTo>
                <a:lnTo>
                  <a:pt x="1908601" y="0"/>
                </a:lnTo>
                <a:lnTo>
                  <a:pt x="1908601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140998" y="1249989"/>
            <a:ext cx="1482876" cy="148287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302" b="-457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6105" y="1249989"/>
            <a:ext cx="1482876" cy="148287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442" b="-336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59356" y="1249989"/>
            <a:ext cx="1482876" cy="148287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2896" b="-271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71034" y="4917369"/>
            <a:ext cx="930590" cy="1050031"/>
          </a:xfrm>
          <a:custGeom>
            <a:avLst/>
            <a:gdLst/>
            <a:ahLst/>
            <a:cxnLst/>
            <a:rect l="l" t="t" r="r" b="b"/>
            <a:pathLst>
              <a:path w="930590" h="1050031">
                <a:moveTo>
                  <a:pt x="0" y="0"/>
                </a:moveTo>
                <a:lnTo>
                  <a:pt x="930589" y="0"/>
                </a:lnTo>
                <a:lnTo>
                  <a:pt x="930589" y="1050030"/>
                </a:lnTo>
                <a:lnTo>
                  <a:pt x="0" y="1050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2098651">
            <a:off x="17609625" y="6786768"/>
            <a:ext cx="890641" cy="711399"/>
          </a:xfrm>
          <a:custGeom>
            <a:avLst/>
            <a:gdLst/>
            <a:ahLst/>
            <a:cxnLst/>
            <a:rect l="l" t="t" r="r" b="b"/>
            <a:pathLst>
              <a:path w="890641" h="711399">
                <a:moveTo>
                  <a:pt x="0" y="0"/>
                </a:moveTo>
                <a:lnTo>
                  <a:pt x="890640" y="0"/>
                </a:lnTo>
                <a:lnTo>
                  <a:pt x="890640" y="711400"/>
                </a:lnTo>
                <a:lnTo>
                  <a:pt x="0" y="711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928135" y="9258300"/>
            <a:ext cx="1046650" cy="617523"/>
          </a:xfrm>
          <a:custGeom>
            <a:avLst/>
            <a:gdLst/>
            <a:ahLst/>
            <a:cxnLst/>
            <a:rect l="l" t="t" r="r" b="b"/>
            <a:pathLst>
              <a:path w="1046650" h="617523">
                <a:moveTo>
                  <a:pt x="0" y="0"/>
                </a:moveTo>
                <a:lnTo>
                  <a:pt x="1046650" y="0"/>
                </a:lnTo>
                <a:lnTo>
                  <a:pt x="1046650" y="617523"/>
                </a:lnTo>
                <a:lnTo>
                  <a:pt x="0" y="617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DABF659-5F88-B544-815B-5AD2176573FC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23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D744E5B8-CE79-A626-297D-DAA52CC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2271" y="1217308"/>
            <a:ext cx="1787258" cy="178725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5671" t="-45571" r="-12493" b="-768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887836"/>
            <a:ext cx="4264524" cy="4660682"/>
          </a:xfrm>
          <a:custGeom>
            <a:avLst/>
            <a:gdLst/>
            <a:ahLst/>
            <a:cxnLst/>
            <a:rect l="l" t="t" r="r" b="b"/>
            <a:pathLst>
              <a:path w="4264524" h="4660682">
                <a:moveTo>
                  <a:pt x="0" y="0"/>
                </a:moveTo>
                <a:lnTo>
                  <a:pt x="4264524" y="0"/>
                </a:lnTo>
                <a:lnTo>
                  <a:pt x="4264524" y="4660682"/>
                </a:lnTo>
                <a:lnTo>
                  <a:pt x="0" y="466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4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4" action="ppaction://hlinksldjump"/>
                </a:rPr>
                <a:t>AGENDA PAGE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8919" y="1389419"/>
            <a:ext cx="4952145" cy="585819"/>
            <a:chOff x="0" y="0"/>
            <a:chExt cx="1304269" cy="154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92271" y="3799994"/>
            <a:ext cx="1787258" cy="178725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737" b="-47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92271" y="6603037"/>
            <a:ext cx="1787258" cy="1787251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830" b="-401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48919" y="3972105"/>
            <a:ext cx="4952145" cy="585819"/>
            <a:chOff x="0" y="0"/>
            <a:chExt cx="1304269" cy="154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48919" y="6775148"/>
            <a:ext cx="4952145" cy="585819"/>
            <a:chOff x="0" y="0"/>
            <a:chExt cx="1304269" cy="154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4269" cy="154290"/>
            </a:xfrm>
            <a:custGeom>
              <a:avLst/>
              <a:gdLst/>
              <a:ahLst/>
              <a:cxnLst/>
              <a:rect l="l" t="t" r="r" b="b"/>
              <a:pathLst>
                <a:path w="1304269" h="154290">
                  <a:moveTo>
                    <a:pt x="48464" y="0"/>
                  </a:moveTo>
                  <a:lnTo>
                    <a:pt x="1255805" y="0"/>
                  </a:lnTo>
                  <a:cubicBezTo>
                    <a:pt x="1282571" y="0"/>
                    <a:pt x="1304269" y="21698"/>
                    <a:pt x="1304269" y="48464"/>
                  </a:cubicBezTo>
                  <a:lnTo>
                    <a:pt x="1304269" y="105826"/>
                  </a:lnTo>
                  <a:cubicBezTo>
                    <a:pt x="1304269" y="118679"/>
                    <a:pt x="1299163" y="131006"/>
                    <a:pt x="1290074" y="140095"/>
                  </a:cubicBezTo>
                  <a:cubicBezTo>
                    <a:pt x="1280985" y="149184"/>
                    <a:pt x="1268658" y="154290"/>
                    <a:pt x="1255805" y="154290"/>
                  </a:cubicBezTo>
                  <a:lnTo>
                    <a:pt x="48464" y="154290"/>
                  </a:lnTo>
                  <a:cubicBezTo>
                    <a:pt x="21698" y="154290"/>
                    <a:pt x="0" y="132592"/>
                    <a:pt x="0" y="105826"/>
                  </a:cubicBezTo>
                  <a:lnTo>
                    <a:pt x="0" y="48464"/>
                  </a:lnTo>
                  <a:cubicBezTo>
                    <a:pt x="0" y="21698"/>
                    <a:pt x="21698" y="0"/>
                    <a:pt x="4846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304269" cy="1638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USER PERSONA 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46478" y="7891152"/>
            <a:ext cx="1467248" cy="1447073"/>
          </a:xfrm>
          <a:custGeom>
            <a:avLst/>
            <a:gdLst/>
            <a:ahLst/>
            <a:cxnLst/>
            <a:rect l="l" t="t" r="r" b="b"/>
            <a:pathLst>
              <a:path w="1467248" h="1447073">
                <a:moveTo>
                  <a:pt x="0" y="0"/>
                </a:moveTo>
                <a:lnTo>
                  <a:pt x="1467248" y="0"/>
                </a:lnTo>
                <a:lnTo>
                  <a:pt x="1467248" y="1447074"/>
                </a:lnTo>
                <a:lnTo>
                  <a:pt x="0" y="1447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42219" y="6349380"/>
            <a:ext cx="1104260" cy="1147283"/>
          </a:xfrm>
          <a:custGeom>
            <a:avLst/>
            <a:gdLst/>
            <a:ahLst/>
            <a:cxnLst/>
            <a:rect l="l" t="t" r="r" b="b"/>
            <a:pathLst>
              <a:path w="1104260" h="1147283">
                <a:moveTo>
                  <a:pt x="0" y="0"/>
                </a:moveTo>
                <a:lnTo>
                  <a:pt x="1104259" y="0"/>
                </a:lnTo>
                <a:lnTo>
                  <a:pt x="1104259" y="1147283"/>
                </a:lnTo>
                <a:lnTo>
                  <a:pt x="0" y="1147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848919" y="2130773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2858"/>
            <a:ext cx="7424552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Summary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191919"/>
                </a:solidFill>
                <a:latin typeface="DM Sans Bold"/>
              </a:rPr>
              <a:t>and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48919" y="4713459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48919" y="7516502"/>
            <a:ext cx="4952145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DM Sans"/>
              </a:rPr>
              <a:t>Summarize important points or write an analysis of the user persona here.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8F5345F-F554-CAD2-05A9-92F0E1591826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31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760F6369-F4F2-8F41-2FE0-2D478923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79505" cy="10287000"/>
            <a:chOff x="0" y="0"/>
            <a:chExt cx="2075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5261" cy="2709333"/>
            </a:xfrm>
            <a:custGeom>
              <a:avLst/>
              <a:gdLst/>
              <a:ahLst/>
              <a:cxnLst/>
              <a:rect l="l" t="t" r="r" b="b"/>
              <a:pathLst>
                <a:path w="2075261" h="2709333">
                  <a:moveTo>
                    <a:pt x="0" y="0"/>
                  </a:moveTo>
                  <a:lnTo>
                    <a:pt x="2075261" y="0"/>
                  </a:lnTo>
                  <a:lnTo>
                    <a:pt x="2075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1CD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752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886341" y="1028700"/>
          <a:ext cx="8372960" cy="7574979"/>
        </p:xfrm>
        <a:graphic>
          <a:graphicData uri="http://schemas.openxmlformats.org/drawingml/2006/table">
            <a:tbl>
              <a:tblPr/>
              <a:tblGrid>
                <a:gridCol w="17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843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1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2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3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DM Sans Bold"/>
                        </a:rPr>
                        <a:t>STEP 4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CD7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913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DM Sans Bold"/>
                        </a:rPr>
                        <a:t>STEP 5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8E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DM Sans"/>
                        </a:rPr>
                        <a:t>Write an action item here.</a:t>
                      </a:r>
                      <a:endParaRPr lang="en-US" sz="1100"/>
                    </a:p>
                  </a:txBody>
                  <a:tcPr marL="194343" marR="194343" marT="194343" marB="194343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0" y="9642754"/>
            <a:ext cx="18288000" cy="644246"/>
            <a:chOff x="0" y="0"/>
            <a:chExt cx="4816593" cy="169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69678"/>
            </a:xfrm>
            <a:custGeom>
              <a:avLst/>
              <a:gdLst/>
              <a:ahLst/>
              <a:cxnLst/>
              <a:rect l="l" t="t" r="r" b="b"/>
              <a:pathLst>
                <a:path w="4816592" h="169678">
                  <a:moveTo>
                    <a:pt x="0" y="0"/>
                  </a:moveTo>
                  <a:lnTo>
                    <a:pt x="4816592" y="0"/>
                  </a:lnTo>
                  <a:lnTo>
                    <a:pt x="4816592" y="169678"/>
                  </a:lnTo>
                  <a:lnTo>
                    <a:pt x="0" y="169678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16593" cy="1696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400" u="sng">
                  <a:solidFill>
                    <a:srgbClr val="191919"/>
                  </a:solidFill>
                  <a:latin typeface="DM Sans"/>
                  <a:hlinkClick r:id="rId2" action="ppaction://hlinksldjump"/>
                </a:rPr>
                <a:t>BACK TO </a:t>
              </a:r>
              <a:r>
                <a:rPr lang="en-US" sz="1400" u="sng">
                  <a:solidFill>
                    <a:srgbClr val="191919"/>
                  </a:solidFill>
                  <a:latin typeface="DM Sans Bold"/>
                  <a:hlinkClick r:id="rId2" action="ppaction://hlinksldjump"/>
                </a:rPr>
                <a:t>AGENDA PAGE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2862" y="3556343"/>
            <a:ext cx="5113781" cy="3924827"/>
          </a:xfrm>
          <a:custGeom>
            <a:avLst/>
            <a:gdLst/>
            <a:ahLst/>
            <a:cxnLst/>
            <a:rect l="l" t="t" r="r" b="b"/>
            <a:pathLst>
              <a:path w="5113781" h="3924827">
                <a:moveTo>
                  <a:pt x="0" y="0"/>
                </a:moveTo>
                <a:lnTo>
                  <a:pt x="5113781" y="0"/>
                </a:lnTo>
                <a:lnTo>
                  <a:pt x="5113781" y="3924827"/>
                </a:lnTo>
                <a:lnTo>
                  <a:pt x="0" y="392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7925035"/>
            <a:ext cx="58971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DM Sans"/>
              </a:rPr>
              <a:t>Identify the next steps the company has to take after creating the user personas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202" y="2051393"/>
            <a:ext cx="5897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</a:pPr>
            <a:r>
              <a:rPr lang="en-US" sz="7500">
                <a:solidFill>
                  <a:srgbClr val="FFFFFF"/>
                </a:solidFill>
                <a:latin typeface="DM Sans Bold"/>
              </a:rPr>
              <a:t>Action</a:t>
            </a:r>
            <a:r>
              <a:rPr lang="en-US" sz="7500">
                <a:solidFill>
                  <a:srgbClr val="191919"/>
                </a:solidFill>
                <a:latin typeface="DM Sans Bold"/>
              </a:rPr>
              <a:t> Items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C27F0F02-8F30-F904-AFAE-8D2DD9B28CE3}"/>
              </a:ext>
            </a:extLst>
          </p:cNvPr>
          <p:cNvSpPr txBox="1"/>
          <p:nvPr/>
        </p:nvSpPr>
        <p:spPr>
          <a:xfrm>
            <a:off x="1532966" y="1063015"/>
            <a:ext cx="3127380" cy="3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65"/>
              </a:lnSpc>
              <a:spcBef>
                <a:spcPct val="0"/>
              </a:spcBef>
            </a:pPr>
            <a:r>
              <a:rPr lang="en-US" sz="2304" dirty="0">
                <a:solidFill>
                  <a:srgbClr val="191919"/>
                </a:solidFill>
                <a:latin typeface="DM Sans"/>
              </a:rPr>
              <a:t>Microsoft Project</a:t>
            </a:r>
          </a:p>
        </p:txBody>
      </p:sp>
      <p:pic>
        <p:nvPicPr>
          <p:cNvPr id="16" name="Picture 2" descr="Buy Microsoft Project Professional 2021 All Languages 1 License (H30-05939)">
            <a:extLst>
              <a:ext uri="{FF2B5EF4-FFF2-40B4-BE49-F238E27FC236}">
                <a16:creationId xmlns:a16="http://schemas.microsoft.com/office/drawing/2014/main" id="{4CCA574A-9BD3-0A83-03F3-46F56854D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8044"/>
            <a:ext cx="1083361" cy="108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4079" y="3222816"/>
            <a:ext cx="10339843" cy="776035"/>
            <a:chOff x="0" y="0"/>
            <a:chExt cx="2723251" cy="204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251" cy="204388"/>
            </a:xfrm>
            <a:custGeom>
              <a:avLst/>
              <a:gdLst/>
              <a:ahLst/>
              <a:cxnLst/>
              <a:rect l="l" t="t" r="r" b="b"/>
              <a:pathLst>
                <a:path w="2723251" h="204388">
                  <a:moveTo>
                    <a:pt x="23211" y="0"/>
                  </a:moveTo>
                  <a:lnTo>
                    <a:pt x="2700040" y="0"/>
                  </a:lnTo>
                  <a:cubicBezTo>
                    <a:pt x="2706196" y="0"/>
                    <a:pt x="2712100" y="2445"/>
                    <a:pt x="2716452" y="6798"/>
                  </a:cubicBezTo>
                  <a:cubicBezTo>
                    <a:pt x="2720805" y="11151"/>
                    <a:pt x="2723251" y="17055"/>
                    <a:pt x="2723251" y="23211"/>
                  </a:cubicBezTo>
                  <a:lnTo>
                    <a:pt x="2723251" y="181177"/>
                  </a:lnTo>
                  <a:cubicBezTo>
                    <a:pt x="2723251" y="187333"/>
                    <a:pt x="2720805" y="193236"/>
                    <a:pt x="2716452" y="197589"/>
                  </a:cubicBezTo>
                  <a:cubicBezTo>
                    <a:pt x="2712100" y="201942"/>
                    <a:pt x="2706196" y="204388"/>
                    <a:pt x="2700040" y="204388"/>
                  </a:cubicBezTo>
                  <a:lnTo>
                    <a:pt x="23211" y="204388"/>
                  </a:lnTo>
                  <a:cubicBezTo>
                    <a:pt x="17055" y="204388"/>
                    <a:pt x="11151" y="201942"/>
                    <a:pt x="6798" y="197589"/>
                  </a:cubicBezTo>
                  <a:cubicBezTo>
                    <a:pt x="2445" y="193236"/>
                    <a:pt x="0" y="187333"/>
                    <a:pt x="0" y="181177"/>
                  </a:cubicBezTo>
                  <a:lnTo>
                    <a:pt x="0" y="23211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723251" cy="2139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104">
                  <a:solidFill>
                    <a:srgbClr val="191919"/>
                  </a:solidFill>
                  <a:latin typeface="DM Sans Bold"/>
                </a:rPr>
                <a:t>FEEL FREE TO APPROACH THE RESEARCH TEAM FOR ANY QUESTIONS!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4229643">
            <a:off x="4389250" y="5407031"/>
            <a:ext cx="1911646" cy="2765492"/>
          </a:xfrm>
          <a:custGeom>
            <a:avLst/>
            <a:gdLst/>
            <a:ahLst/>
            <a:cxnLst/>
            <a:rect l="l" t="t" r="r" b="b"/>
            <a:pathLst>
              <a:path w="1911646" h="2765492">
                <a:moveTo>
                  <a:pt x="0" y="0"/>
                </a:moveTo>
                <a:lnTo>
                  <a:pt x="1911647" y="0"/>
                </a:lnTo>
                <a:lnTo>
                  <a:pt x="1911647" y="2765492"/>
                </a:lnTo>
                <a:lnTo>
                  <a:pt x="0" y="276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73196">
            <a:off x="7329786" y="5401079"/>
            <a:ext cx="3628429" cy="5805486"/>
          </a:xfrm>
          <a:custGeom>
            <a:avLst/>
            <a:gdLst/>
            <a:ahLst/>
            <a:cxnLst/>
            <a:rect l="l" t="t" r="r" b="b"/>
            <a:pathLst>
              <a:path w="3628429" h="5805486">
                <a:moveTo>
                  <a:pt x="0" y="0"/>
                </a:moveTo>
                <a:lnTo>
                  <a:pt x="3628428" y="0"/>
                </a:lnTo>
                <a:lnTo>
                  <a:pt x="3628428" y="5805485"/>
                </a:lnTo>
                <a:lnTo>
                  <a:pt x="0" y="5805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74079" y="8600122"/>
            <a:ext cx="837369" cy="844761"/>
          </a:xfrm>
          <a:custGeom>
            <a:avLst/>
            <a:gdLst/>
            <a:ahLst/>
            <a:cxnLst/>
            <a:rect l="l" t="t" r="r" b="b"/>
            <a:pathLst>
              <a:path w="837369" h="844761">
                <a:moveTo>
                  <a:pt x="0" y="0"/>
                </a:moveTo>
                <a:lnTo>
                  <a:pt x="837369" y="0"/>
                </a:lnTo>
                <a:lnTo>
                  <a:pt x="837369" y="844761"/>
                </a:lnTo>
                <a:lnTo>
                  <a:pt x="0" y="844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1545919" y="5887804"/>
            <a:ext cx="884738" cy="919208"/>
          </a:xfrm>
          <a:custGeom>
            <a:avLst/>
            <a:gdLst/>
            <a:ahLst/>
            <a:cxnLst/>
            <a:rect l="l" t="t" r="r" b="b"/>
            <a:pathLst>
              <a:path w="884738" h="919208">
                <a:moveTo>
                  <a:pt x="0" y="0"/>
                </a:moveTo>
                <a:lnTo>
                  <a:pt x="884738" y="0"/>
                </a:lnTo>
                <a:lnTo>
                  <a:pt x="884738" y="919208"/>
                </a:lnTo>
                <a:lnTo>
                  <a:pt x="0" y="91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548564">
            <a:off x="11094903" y="8450532"/>
            <a:ext cx="2193782" cy="2647097"/>
          </a:xfrm>
          <a:custGeom>
            <a:avLst/>
            <a:gdLst/>
            <a:ahLst/>
            <a:cxnLst/>
            <a:rect l="l" t="t" r="r" b="b"/>
            <a:pathLst>
              <a:path w="2193782" h="2647097">
                <a:moveTo>
                  <a:pt x="0" y="0"/>
                </a:moveTo>
                <a:lnTo>
                  <a:pt x="2193781" y="0"/>
                </a:lnTo>
                <a:lnTo>
                  <a:pt x="2193781" y="2647097"/>
                </a:lnTo>
                <a:lnTo>
                  <a:pt x="0" y="2647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7711" y="6533991"/>
            <a:ext cx="1789786" cy="2066131"/>
          </a:xfrm>
          <a:custGeom>
            <a:avLst/>
            <a:gdLst/>
            <a:ahLst/>
            <a:cxnLst/>
            <a:rect l="l" t="t" r="r" b="b"/>
            <a:pathLst>
              <a:path w="1789786" h="2066131">
                <a:moveTo>
                  <a:pt x="0" y="0"/>
                </a:moveTo>
                <a:lnTo>
                  <a:pt x="1789787" y="0"/>
                </a:lnTo>
                <a:lnTo>
                  <a:pt x="1789787" y="2066131"/>
                </a:lnTo>
                <a:lnTo>
                  <a:pt x="0" y="206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313921" y="6917194"/>
            <a:ext cx="1887080" cy="1299726"/>
          </a:xfrm>
          <a:custGeom>
            <a:avLst/>
            <a:gdLst/>
            <a:ahLst/>
            <a:cxnLst/>
            <a:rect l="l" t="t" r="r" b="b"/>
            <a:pathLst>
              <a:path w="1887080" h="1299726">
                <a:moveTo>
                  <a:pt x="0" y="0"/>
                </a:moveTo>
                <a:lnTo>
                  <a:pt x="1887080" y="0"/>
                </a:lnTo>
                <a:lnTo>
                  <a:pt x="1887080" y="1299726"/>
                </a:lnTo>
                <a:lnTo>
                  <a:pt x="0" y="1299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24324" y="1563746"/>
            <a:ext cx="130393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DM Sans Bold"/>
              </a:rPr>
              <a:t>Thank you</a:t>
            </a:r>
            <a:r>
              <a:rPr lang="en-US" sz="9000">
                <a:solidFill>
                  <a:srgbClr val="191919"/>
                </a:solidFill>
                <a:latin typeface="DM Sans Bold"/>
              </a:rPr>
              <a:t>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1117</Words>
  <Application>Microsoft Office PowerPoint</Application>
  <PresentationFormat>Custom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PMYLS</dc:creator>
  <cp:lastModifiedBy>FATIMA AFTAB</cp:lastModifiedBy>
  <cp:revision>8</cp:revision>
  <dcterms:created xsi:type="dcterms:W3CDTF">2006-08-16T00:00:00Z</dcterms:created>
  <dcterms:modified xsi:type="dcterms:W3CDTF">2024-04-02T16:44:29Z</dcterms:modified>
  <dc:identifier>DAGBR4iKNHo</dc:identifier>
</cp:coreProperties>
</file>